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341" r:id="rId3"/>
    <p:sldId id="342" r:id="rId4"/>
    <p:sldId id="357" r:id="rId5"/>
    <p:sldId id="358" r:id="rId6"/>
    <p:sldId id="359" r:id="rId7"/>
    <p:sldId id="361" r:id="rId8"/>
    <p:sldId id="373" r:id="rId9"/>
    <p:sldId id="374" r:id="rId10"/>
    <p:sldId id="293" r:id="rId11"/>
    <p:sldId id="380" r:id="rId12"/>
    <p:sldId id="381" r:id="rId13"/>
    <p:sldId id="334" r:id="rId14"/>
    <p:sldId id="362" r:id="rId15"/>
    <p:sldId id="335" r:id="rId16"/>
    <p:sldId id="295" r:id="rId17"/>
    <p:sldId id="296" r:id="rId18"/>
    <p:sldId id="345" r:id="rId19"/>
    <p:sldId id="337" r:id="rId20"/>
    <p:sldId id="363" r:id="rId21"/>
    <p:sldId id="283" r:id="rId22"/>
    <p:sldId id="364" r:id="rId23"/>
    <p:sldId id="365" r:id="rId24"/>
    <p:sldId id="367" r:id="rId25"/>
    <p:sldId id="368" r:id="rId26"/>
    <p:sldId id="369" r:id="rId27"/>
    <p:sldId id="370" r:id="rId28"/>
    <p:sldId id="339" r:id="rId29"/>
    <p:sldId id="371" r:id="rId30"/>
    <p:sldId id="372" r:id="rId31"/>
    <p:sldId id="379" r:id="rId32"/>
    <p:sldId id="375" r:id="rId33"/>
    <p:sldId id="301" r:id="rId34"/>
    <p:sldId id="376" r:id="rId35"/>
    <p:sldId id="347" r:id="rId36"/>
    <p:sldId id="344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7D36"/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67"/>
    <p:restoredTop sz="94499"/>
  </p:normalViewPr>
  <p:slideViewPr>
    <p:cSldViewPr snapToGrid="0">
      <p:cViewPr varScale="1">
        <p:scale>
          <a:sx n="103" d="100"/>
          <a:sy n="103" d="100"/>
        </p:scale>
        <p:origin x="20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E9A650-E3EB-2DA0-D16A-308D08D4F86F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8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1494C2D-0530-DE9C-8A72-EE6488FB9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385591" y="1910862"/>
            <a:ext cx="704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can thank 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His protection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trust all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promises.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3919595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D759E-59B5-627D-1F4D-1328BA342D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19754" y="-2966"/>
            <a:ext cx="6752492" cy="686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98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4D0CEC-EE21-6985-BEBE-A6EEC65D4E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26535"/>
            <a:ext cx="12192000" cy="400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64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1F71F-711C-9862-C082-8E79A41393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51706" y="0"/>
            <a:ext cx="50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01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E6D4F8-FD58-4DB2-B1DC-AC766407FC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85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1D28B9-2EB0-C901-AB04-154F5D7B7A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89417"/>
            <a:ext cx="12192000" cy="307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70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9110CF-77AC-8D42-4A43-EF95EB0523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94520"/>
            <a:ext cx="12192000" cy="38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55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75614-5F77-4ED3-1982-F293F297D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B1B241-1551-F72D-68B3-08B08224A183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556064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04AB09A-AFCA-9A69-ADC1-BA2A6A1BB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-93784" y="976229"/>
            <a:ext cx="7932517" cy="538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my soul trusts in You; </a:t>
            </a:r>
          </a:p>
          <a:p>
            <a:pPr lvl="0" algn="ctr"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in the shadow of </a:t>
            </a:r>
          </a:p>
          <a:p>
            <a:pPr lvl="0" algn="ctr"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wings I will make </a:t>
            </a:r>
          </a:p>
          <a:p>
            <a:pPr lvl="0" algn="ctr"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refuge</a:t>
            </a:r>
            <a:r>
              <a:rPr lang="en-AU" sz="48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, until 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these </a:t>
            </a:r>
          </a:p>
          <a:p>
            <a:pPr lvl="0" algn="ctr"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calamities have </a:t>
            </a:r>
          </a:p>
          <a:p>
            <a:pPr lvl="0" algn="ctr"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passed by.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48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Psalm </a:t>
            </a:r>
            <a:r>
              <a:rPr lang="en-AU" sz="2800" dirty="0">
                <a:solidFill>
                  <a:srgbClr val="639C7B"/>
                </a:solidFill>
                <a:latin typeface="Century Gothic" panose="020B0502020202020204" pitchFamily="34" charset="0"/>
              </a:rPr>
              <a:t>57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48962-25CA-C641-BEA8-9645F2034AD2}"/>
              </a:ext>
            </a:extLst>
          </p:cNvPr>
          <p:cNvSpPr txBox="1">
            <a:spLocks/>
          </p:cNvSpPr>
          <p:nvPr/>
        </p:nvSpPr>
        <p:spPr>
          <a:xfrm>
            <a:off x="-203878" y="646527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“Psalm 57:1”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08. Psalm 57-1 PYAQ1 (MASTER) copy">
            <a:hlinkClick r:id="" action="ppaction://media"/>
            <a:extLst>
              <a:ext uri="{FF2B5EF4-FFF2-40B4-BE49-F238E27FC236}">
                <a16:creationId xmlns:a16="http://schemas.microsoft.com/office/drawing/2014/main" id="{97C7E9EA-5459-60EF-9B4C-642E51C14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B5D3C-3B93-D69A-1EBC-CA7596E15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B2B1BF8-C983-C011-2803-1AEB1AA91765}"/>
              </a:ext>
            </a:extLst>
          </p:cNvPr>
          <p:cNvSpPr/>
          <p:nvPr/>
        </p:nvSpPr>
        <p:spPr>
          <a:xfrm>
            <a:off x="4518408" y="1596959"/>
            <a:ext cx="5946789" cy="3664081"/>
          </a:xfrm>
          <a:prstGeom prst="roundRect">
            <a:avLst/>
          </a:prstGeom>
          <a:solidFill>
            <a:srgbClr val="0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APPLY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808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LESSON</a:t>
            </a:r>
          </a:p>
        </p:txBody>
      </p:sp>
    </p:spTree>
    <p:extLst>
      <p:ext uri="{BB962C8B-B14F-4D97-AF65-F5344CB8AC3E}">
        <p14:creationId xmlns:p14="http://schemas.microsoft.com/office/powerpoint/2010/main" val="714168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3B5A5-E224-D024-FE55-BC9F4247F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55D6-6A95-98C5-8686-FB3762AE1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My Faithful Friend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2FA195-5FED-D813-13C0-8DE3E26AB1E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98F137-9DEE-F334-A10A-23B795286B9A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81AA4-3438-45F7-0DCE-902F9DCD1A9C}"/>
              </a:ext>
            </a:extLst>
          </p:cNvPr>
          <p:cNvSpPr txBox="1">
            <a:spLocks/>
          </p:cNvSpPr>
          <p:nvPr/>
        </p:nvSpPr>
        <p:spPr>
          <a:xfrm>
            <a:off x="1012913" y="1561874"/>
            <a:ext cx="7228410" cy="489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always trust in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the promises of God in Christ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 “Yes” and “Amen.”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1507F9-86C3-0EDD-0C24-E4332ED0AC54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My Faithful Friend”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 is My Faithful Friend">
            <a:hlinkClick r:id="" action="ppaction://media"/>
            <a:extLst>
              <a:ext uri="{FF2B5EF4-FFF2-40B4-BE49-F238E27FC236}">
                <a16:creationId xmlns:a16="http://schemas.microsoft.com/office/drawing/2014/main" id="{B3469392-05BA-DC19-5FBC-AE0D3FE1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13" y="35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2F1118-D629-20A2-830F-07DE1FD27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24CB-6831-14E5-F432-974145BB5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Sabbath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D4C6B5-227D-D74E-C18A-CB132E779061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6E04AE-4D1E-839A-1F08-04B1FE25792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46B90-3A64-4998-89EA-08E91C004FB0}"/>
              </a:ext>
            </a:extLst>
          </p:cNvPr>
          <p:cNvSpPr txBox="1">
            <a:spLocks/>
          </p:cNvSpPr>
          <p:nvPr/>
        </p:nvSpPr>
        <p:spPr>
          <a:xfrm>
            <a:off x="1106696" y="2124582"/>
            <a:ext cx="7580103" cy="4009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He’s coming back to take us home.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He made us, He saved us,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Sabbath Song">
            <a:hlinkClick r:id="" action="ppaction://media"/>
            <a:extLst>
              <a:ext uri="{FF2B5EF4-FFF2-40B4-BE49-F238E27FC236}">
                <a16:creationId xmlns:a16="http://schemas.microsoft.com/office/drawing/2014/main" id="{C0FB3776-56E3-1CA0-4DEE-A86696F83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5BD8D-2273-5C03-96C6-5100E529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FD4CF-88B1-1203-C4F5-451507E74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Sabbath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B68CCB6-5A96-D030-66DF-6D6B628F556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2C8964-49E6-276E-79A2-ED840C80085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F777E-CB85-6E9E-0E97-65A4C2A12065}"/>
              </a:ext>
            </a:extLst>
          </p:cNvPr>
          <p:cNvSpPr txBox="1">
            <a:spLocks/>
          </p:cNvSpPr>
          <p:nvPr/>
        </p:nvSpPr>
        <p:spPr>
          <a:xfrm>
            <a:off x="1191697" y="2384431"/>
            <a:ext cx="7932772" cy="3535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Jesus, You are welcome 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n this place.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Father, You are welcome In this 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Holy Spirit, fill our hearts with grace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n this palace 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of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 time and space.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In this palace of time and space.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301F52-5FDD-7B60-F06F-06173C7181BC}"/>
              </a:ext>
            </a:extLst>
          </p:cNvPr>
          <p:cNvSpPr txBox="1">
            <a:spLocks/>
          </p:cNvSpPr>
          <p:nvPr/>
        </p:nvSpPr>
        <p:spPr>
          <a:xfrm>
            <a:off x="376042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Sabbath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 by 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Alexandria Heise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2017 Alexandria Heise Arrangement 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copyright © 2025 General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2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16946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974</Words>
  <Application>Microsoft Macintosh PowerPoint</Application>
  <PresentationFormat>Widescreen</PresentationFormat>
  <Paragraphs>305</Paragraphs>
  <Slides>37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God Is My Faithful Friend</vt:lpstr>
      <vt:lpstr>Sabbath Song</vt:lpstr>
      <vt:lpstr>Sabbath Song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46</cp:revision>
  <dcterms:created xsi:type="dcterms:W3CDTF">2025-03-02T08:19:28Z</dcterms:created>
  <dcterms:modified xsi:type="dcterms:W3CDTF">2025-10-20T18:54:21Z</dcterms:modified>
</cp:coreProperties>
</file>